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58" r:id="rId4"/>
    <p:sldId id="266" r:id="rId5"/>
    <p:sldId id="264" r:id="rId6"/>
    <p:sldId id="261" r:id="rId7"/>
    <p:sldId id="265" r:id="rId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41"/>
    <p:restoredTop sz="94590"/>
  </p:normalViewPr>
  <p:slideViewPr>
    <p:cSldViewPr snapToGrid="0">
      <p:cViewPr varScale="1">
        <p:scale>
          <a:sx n="104" d="100"/>
          <a:sy n="104" d="100"/>
        </p:scale>
        <p:origin x="11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56CF2D-AE10-2187-4111-67D243512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A95EA11-A0CA-0A0A-7C86-B978D9D66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D0F373C-766D-6FB8-2534-6AC9EA440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28232-6227-4A4B-ABD8-689FF67D8C6C}" type="datetimeFigureOut">
              <a:rPr lang="nb-NO" smtClean="0"/>
              <a:t>06.01.2025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200942B-A583-377F-445E-3F057E66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0CF1CAD-2660-5E7D-252D-D3FB91633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17BF-138E-F045-A9F6-50A38586CF1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969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1DFA8A-FCC6-7AD3-03F9-69EF45AC8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8415D0B-E7E2-C989-B884-A4AA6EE2D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6561D09-B879-1BF4-81E8-BC849B68A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28232-6227-4A4B-ABD8-689FF67D8C6C}" type="datetimeFigureOut">
              <a:rPr lang="nb-NO" smtClean="0"/>
              <a:t>06.01.2025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14907F5-2C34-7D5A-A280-67191506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A241D9B-70F8-B897-066F-CEC884A9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17BF-138E-F045-A9F6-50A38586CF1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7640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90BC677F-02E9-3BE9-9CA8-E64BC7E2FA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EEFA69A-5F19-DDF9-8C3B-8DD9F326F5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3784F5F-75F1-D7D0-BAC7-93D5F6ACB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28232-6227-4A4B-ABD8-689FF67D8C6C}" type="datetimeFigureOut">
              <a:rPr lang="nb-NO" smtClean="0"/>
              <a:t>06.01.2025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E0A5948-4332-6E3D-B649-D21623A07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E6DF6DB-B045-DCD5-395C-A3C0053C6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17BF-138E-F045-A9F6-50A38586CF1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6175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AF9912-7886-3D54-0DAB-E06F44EB1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10B750E-088E-76CA-76B8-486479D94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8C2F5AE-4602-D1DB-78E0-311A15949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28232-6227-4A4B-ABD8-689FF67D8C6C}" type="datetimeFigureOut">
              <a:rPr lang="nb-NO" smtClean="0"/>
              <a:t>06.01.2025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3DAA922-0E43-B745-8CDC-E94B91840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C64BF21-C756-78B4-36EC-9221F191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17BF-138E-F045-A9F6-50A38586CF1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9934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E3E27F-F34F-409B-A848-24D0BC048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229CFAE-F9C1-376D-381F-796394BC3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ECA5115-3CC5-193B-7C30-614FBD55D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28232-6227-4A4B-ABD8-689FF67D8C6C}" type="datetimeFigureOut">
              <a:rPr lang="nb-NO" smtClean="0"/>
              <a:t>06.01.2025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878CAC7-C015-2200-0AB0-E7D53C839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B6FF9C8-2DFB-2E27-D5EC-40805F3F1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17BF-138E-F045-A9F6-50A38586CF1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230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58A84A-D567-7365-10B5-45EAD8C46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1F0A74-004C-8E45-5795-93905B5ADF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5680F45-514C-90DC-28C3-0637D81F5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BEA9B35-7567-806F-2712-F05BD43D0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28232-6227-4A4B-ABD8-689FF67D8C6C}" type="datetimeFigureOut">
              <a:rPr lang="nb-NO" smtClean="0"/>
              <a:t>06.01.2025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E1A62B6-D21D-BB0C-BDB6-C885ED49B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6C6CF03-0581-3A82-A9B3-8989BC871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17BF-138E-F045-A9F6-50A38586CF1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2128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D5FDEE-CB6B-4AC6-5919-9A4446666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F259284-907D-F327-8CBE-78172C926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783F572-E68E-625B-1379-B035920A2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63EAD10-E407-C492-F4A1-1F326F43DC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F475AEF-AD82-DD9C-03B7-AC7A137E21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032DC97-0C6F-86DE-05D9-99048F42C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28232-6227-4A4B-ABD8-689FF67D8C6C}" type="datetimeFigureOut">
              <a:rPr lang="nb-NO" smtClean="0"/>
              <a:t>06.01.2025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4F9665B-F3A8-FE5B-8F69-E25D67588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A0B1619-A2DC-4742-AD75-82C503A31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17BF-138E-F045-A9F6-50A38586CF1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680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B3030E-1548-8A20-5F3A-F2AE215B6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8466A6E-AC09-845B-B461-CACE0977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28232-6227-4A4B-ABD8-689FF67D8C6C}" type="datetimeFigureOut">
              <a:rPr lang="nb-NO" smtClean="0"/>
              <a:t>06.01.2025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688862D-1AED-9395-FC20-277A9195D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16B83B3-0E4A-5ED9-D1DC-7848C883E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17BF-138E-F045-A9F6-50A38586CF1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9717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071E973-E2E1-96D3-F839-5B333FD8D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28232-6227-4A4B-ABD8-689FF67D8C6C}" type="datetimeFigureOut">
              <a:rPr lang="nb-NO" smtClean="0"/>
              <a:t>06.01.2025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527AE12-64FA-7C52-EE0F-DA7D050F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4379B41-1DFC-710D-3B28-D50B72670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17BF-138E-F045-A9F6-50A38586CF1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276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D40ECC-AD2F-5952-78C2-AF598E8D4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C60F95-C6FB-9DC8-9978-23DB79458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A1811B2-3DBA-E53E-A8D5-13A44A03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A8A73F8-143D-A1C4-2424-7D3006AA0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28232-6227-4A4B-ABD8-689FF67D8C6C}" type="datetimeFigureOut">
              <a:rPr lang="nb-NO" smtClean="0"/>
              <a:t>06.01.2025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C3783A1-F62E-CBB2-434B-39D5AABEB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0962184-70E3-93FE-3028-F39A33C86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17BF-138E-F045-A9F6-50A38586CF1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9708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E39DF3-535E-80A5-3DF8-8DDC89C30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E59CD26-FEAF-3510-663E-96E24254B7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BAAE727-F958-1046-2890-36A718D24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F76DCE8-08E2-0EA1-F4B2-1527BD049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28232-6227-4A4B-ABD8-689FF67D8C6C}" type="datetimeFigureOut">
              <a:rPr lang="nb-NO" smtClean="0"/>
              <a:t>06.01.2025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218072E-1DB8-ED43-95E1-C1B1D6678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F1ECE72-3D77-5315-EADF-CCB79F6C6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17BF-138E-F045-A9F6-50A38586CF1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30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B16C597-65C3-2FFC-CA71-859F83932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6460539-BBD7-147F-2A1C-F6C526F61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13F2AF3-DB99-13B9-BEED-E14BD146C4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428232-6227-4A4B-ABD8-689FF67D8C6C}" type="datetimeFigureOut">
              <a:rPr lang="nb-NO" smtClean="0"/>
              <a:t>06.01.2025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AE83F1-E0EB-2C77-B2E4-7CABAAD02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84DC31A-A9F3-5010-C1F1-D3570DA73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2017BF-138E-F045-A9F6-50A38586CF1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323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rosterud.no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trosterud.no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http://trosterud.no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trosterud.no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http://trosterud.no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http://trosterud.no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http://trosterud.n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Aluminium, Komposittmateriale, vegg, armatur&#10;&#10;Automatisk generert beskrivelse">
            <a:extLst>
              <a:ext uri="{FF2B5EF4-FFF2-40B4-BE49-F238E27FC236}">
                <a16:creationId xmlns:a16="http://schemas.microsoft.com/office/drawing/2014/main" id="{B83CA562-9548-B9C5-F0D7-35DFB3694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00"/>
          <a:stretch/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1B98542-87D5-9E36-53D1-62E347E88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18" y="5234320"/>
            <a:ext cx="6931319" cy="752217"/>
          </a:xfrm>
        </p:spPr>
        <p:txBody>
          <a:bodyPr anchor="b">
            <a:normAutofit/>
          </a:bodyPr>
          <a:lstStyle/>
          <a:p>
            <a:pPr algn="l"/>
            <a:r>
              <a:rPr lang="nb-NO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Redningsstige med forsterkninger 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C512C08-52F8-4D9A-4DA1-BD8346799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819" y="6059086"/>
            <a:ext cx="6931319" cy="349725"/>
          </a:xfrm>
        </p:spPr>
        <p:txBody>
          <a:bodyPr anchor="t">
            <a:normAutofit/>
          </a:bodyPr>
          <a:lstStyle/>
          <a:p>
            <a:pPr algn="l"/>
            <a:r>
              <a:rPr lang="nb-NO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Trosterud Mekaniske Verksted AS</a:t>
            </a:r>
          </a:p>
        </p:txBody>
      </p:sp>
      <p:pic>
        <p:nvPicPr>
          <p:cNvPr id="1030" name="Picture 6" descr="Image">
            <a:hlinkClick r:id="rId3" tooltip="http://trosterud.no/"/>
            <a:extLst>
              <a:ext uri="{FF2B5EF4-FFF2-40B4-BE49-F238E27FC236}">
                <a16:creationId xmlns:a16="http://schemas.microsoft.com/office/drawing/2014/main" id="{69EB48CC-5C45-2AFF-189A-EBE36682A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599" y="5503698"/>
            <a:ext cx="2946400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847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D1B697-4B4B-38AD-A0D2-BA3E82136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Produktdetaljer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74E1FAC-502A-B2A5-41A0-C4BD7B4CF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Lengde: 4,5 meter</a:t>
            </a:r>
          </a:p>
          <a:p>
            <a:r>
              <a:rPr lang="nb-NO" dirty="0"/>
              <a:t>Vekt: 20 kilo</a:t>
            </a:r>
          </a:p>
          <a:p>
            <a:r>
              <a:rPr lang="nb-NO" dirty="0"/>
              <a:t>Maksimal belastning: ca.130 kg etter testing </a:t>
            </a:r>
          </a:p>
          <a:p>
            <a:r>
              <a:rPr lang="nb-NO" dirty="0"/>
              <a:t>Materiale: Aluminium</a:t>
            </a:r>
          </a:p>
          <a:p>
            <a:r>
              <a:rPr lang="nb-NO" dirty="0" err="1"/>
              <a:t>Coating</a:t>
            </a:r>
            <a:r>
              <a:rPr lang="nb-NO" dirty="0"/>
              <a:t>: Natur</a:t>
            </a:r>
          </a:p>
          <a:p>
            <a:r>
              <a:rPr lang="nb-NO" dirty="0"/>
              <a:t>Standarder: EN 131 Professional</a:t>
            </a:r>
          </a:p>
          <a:p>
            <a:r>
              <a:rPr lang="nb-NO" dirty="0"/>
              <a:t>Trin-vangeforbindelse: Bertlet</a:t>
            </a:r>
          </a:p>
          <a:p>
            <a:r>
              <a:rPr lang="nb-NO" dirty="0"/>
              <a:t>Trin avstand loddrett: 270mm</a:t>
            </a:r>
          </a:p>
          <a:p>
            <a:r>
              <a:rPr lang="nb-NO" dirty="0"/>
              <a:t>Trin dybde: 30 mm</a:t>
            </a:r>
          </a:p>
          <a:p>
            <a:r>
              <a:rPr lang="nb-NO" dirty="0"/>
              <a:t>Trin type: Riflet</a:t>
            </a:r>
          </a:p>
        </p:txBody>
      </p:sp>
      <p:pic>
        <p:nvPicPr>
          <p:cNvPr id="2050" name="Picture 2" descr="Image">
            <a:hlinkClick r:id="rId2" tooltip="http://trosterud.no/"/>
            <a:extLst>
              <a:ext uri="{FF2B5EF4-FFF2-40B4-BE49-F238E27FC236}">
                <a16:creationId xmlns:a16="http://schemas.microsoft.com/office/drawing/2014/main" id="{2906C081-2FFB-4D53-D31F-E4D3D4A22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5526709"/>
            <a:ext cx="2946400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40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252F893-CF0B-EBA1-E156-CB5BD07F9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Plattform for pasient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lassholder for innhold 5" descr="Et bilde som inneholder høvel, konstruksjon, innendørs, rakett&#10;&#10;Automatisk generert beskrivelse">
            <a:extLst>
              <a:ext uri="{FF2B5EF4-FFF2-40B4-BE49-F238E27FC236}">
                <a16:creationId xmlns:a16="http://schemas.microsoft.com/office/drawing/2014/main" id="{093FC4AB-AC60-7FC2-67FB-791CE526E0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65" b="4"/>
          <a:stretch/>
        </p:blipFill>
        <p:spPr>
          <a:xfrm rot="5400000">
            <a:off x="-120585" y="2272274"/>
            <a:ext cx="4520560" cy="3419856"/>
          </a:xfrm>
          <a:prstGeom prst="rect">
            <a:avLst/>
          </a:prstGeom>
        </p:spPr>
      </p:pic>
      <p:pic>
        <p:nvPicPr>
          <p:cNvPr id="6" name="Plassholder for innhold 5" descr="Et bilde som inneholder høvel, innendørs, fly, luftfartøy&#10;&#10;Automatisk generert beskrivelse">
            <a:extLst>
              <a:ext uri="{FF2B5EF4-FFF2-40B4-BE49-F238E27FC236}">
                <a16:creationId xmlns:a16="http://schemas.microsoft.com/office/drawing/2014/main" id="{8B048341-03C3-E87F-758F-A9AFF8DB6E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r="882"/>
          <a:stretch/>
        </p:blipFill>
        <p:spPr>
          <a:xfrm rot="5400000">
            <a:off x="3676855" y="2271904"/>
            <a:ext cx="4520560" cy="3420596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248632B-93C7-A344-1811-5CBEF704A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09348" y="2020824"/>
            <a:ext cx="2956060" cy="39593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Denne er utstyrt med en trekk sylinder, som drar ut plattformen og holder denne i riktig posisjon ved bruk. </a:t>
            </a:r>
          </a:p>
        </p:txBody>
      </p:sp>
      <p:pic>
        <p:nvPicPr>
          <p:cNvPr id="3076" name="Picture 4" descr="Image">
            <a:hlinkClick r:id="rId4" tooltip="http://trosterud.no/"/>
            <a:extLst>
              <a:ext uri="{FF2B5EF4-FFF2-40B4-BE49-F238E27FC236}">
                <a16:creationId xmlns:a16="http://schemas.microsoft.com/office/drawing/2014/main" id="{8004993F-17F0-56ED-7B81-8C762EE23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424" y="5548828"/>
            <a:ext cx="2946400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44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926E63A-9559-8BD7-4BC2-5D7E9ACF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14848" cy="17162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dirty="0"/>
              <a:t>Plattformen i bruksstilling</a:t>
            </a: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ssholder for innhold 5" descr="Et bilde som inneholder Komposittmateriale, Aluminium, skjermbilde, stål&#10;&#10;Automatisk generert beskrivelse">
            <a:extLst>
              <a:ext uri="{FF2B5EF4-FFF2-40B4-BE49-F238E27FC236}">
                <a16:creationId xmlns:a16="http://schemas.microsoft.com/office/drawing/2014/main" id="{F37C9550-AAAA-F266-3006-62E40D1E1F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075" r="4023" b="-2"/>
          <a:stretch/>
        </p:blipFill>
        <p:spPr>
          <a:xfrm rot="5400000">
            <a:off x="-239536" y="818188"/>
            <a:ext cx="6258983" cy="5221625"/>
          </a:xfrm>
          <a:prstGeom prst="rect">
            <a:avLst/>
          </a:prstGeom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FB0F38B-BCC2-B675-3431-95380F5B9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2583" y="2645922"/>
            <a:ext cx="4434721" cy="37104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På dette bilde er plattformen ute, her settes </a:t>
            </a: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personen på av dykker 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og tauet blir festet rundt overkroppen. Denne blir så dratt opp av vannet i sittende posisjon med denne stigen.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Image">
            <a:hlinkClick r:id="rId3" tooltip="http://trosterud.no/"/>
            <a:extLst>
              <a:ext uri="{FF2B5EF4-FFF2-40B4-BE49-F238E27FC236}">
                <a16:creationId xmlns:a16="http://schemas.microsoft.com/office/drawing/2014/main" id="{9C69C7C8-E767-7202-EBCF-D83796C32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5611508"/>
            <a:ext cx="2946400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790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BEC9772-09E5-5BE5-2AC2-85DEFAA63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Tau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mekanismen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lassholder for innhold 5" descr="Et bilde som inneholder tau, gul, verktøy, utendørs&#10;&#10;Automatisk generert beskrivelse">
            <a:extLst>
              <a:ext uri="{FF2B5EF4-FFF2-40B4-BE49-F238E27FC236}">
                <a16:creationId xmlns:a16="http://schemas.microsoft.com/office/drawing/2014/main" id="{66A5E439-7998-6745-4D81-02CD707AAB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865" b="4"/>
          <a:stretch/>
        </p:blipFill>
        <p:spPr>
          <a:xfrm rot="5400000">
            <a:off x="-120585" y="2272274"/>
            <a:ext cx="4520560" cy="3419856"/>
          </a:xfrm>
          <a:prstGeom prst="rect">
            <a:avLst/>
          </a:prstGeom>
        </p:spPr>
      </p:pic>
      <p:pic>
        <p:nvPicPr>
          <p:cNvPr id="6" name="Plassholder for innhold 5" descr="Et bilde som inneholder innendørs, Aluminium, sølv, metall&#10;&#10;Automatisk generert beskrivelse">
            <a:extLst>
              <a:ext uri="{FF2B5EF4-FFF2-40B4-BE49-F238E27FC236}">
                <a16:creationId xmlns:a16="http://schemas.microsoft.com/office/drawing/2014/main" id="{4FAA65B1-C41A-D775-D9C5-007253A39E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2" r="220"/>
          <a:stretch/>
        </p:blipFill>
        <p:spPr>
          <a:xfrm rot="5400000">
            <a:off x="3676855" y="2271904"/>
            <a:ext cx="4520560" cy="3420596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10ED360-07F9-D1D4-1EB0-12E346CA81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09348" y="2020824"/>
            <a:ext cx="2956060" cy="39593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Forsterket karabinkrok til å feste rundt personen som skal heises opp.</a:t>
            </a:r>
          </a:p>
          <a:p>
            <a:r>
              <a:rPr lang="en-US" sz="1800" dirty="0"/>
              <a:t>Gjennom en test holdt stigen en person på 130 kg uten problem. </a:t>
            </a:r>
          </a:p>
          <a:p>
            <a:endParaRPr lang="en-US" sz="1800" dirty="0"/>
          </a:p>
        </p:txBody>
      </p:sp>
      <p:pic>
        <p:nvPicPr>
          <p:cNvPr id="5124" name="Picture 4" descr="Image">
            <a:hlinkClick r:id="rId4" tooltip="http://trosterud.no/"/>
            <a:extLst>
              <a:ext uri="{FF2B5EF4-FFF2-40B4-BE49-F238E27FC236}">
                <a16:creationId xmlns:a16="http://schemas.microsoft.com/office/drawing/2014/main" id="{8602CD49-24CD-6838-AA33-90255E424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5601518"/>
            <a:ext cx="2946400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237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575760B-E612-01F6-E5BD-F8A7628C2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Tauet som brukes er av type klatretau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lassholder for innhold 5" descr="Et bilde som inneholder konstruksjon, stål, metall, rekkverk&#10;&#10;Automatisk generert beskrivelse">
            <a:extLst>
              <a:ext uri="{FF2B5EF4-FFF2-40B4-BE49-F238E27FC236}">
                <a16:creationId xmlns:a16="http://schemas.microsoft.com/office/drawing/2014/main" id="{492CC3EE-078C-AC00-5716-A3B57DA453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865" b="4"/>
          <a:stretch/>
        </p:blipFill>
        <p:spPr>
          <a:xfrm rot="5400000">
            <a:off x="-120585" y="2272274"/>
            <a:ext cx="4520560" cy="3419856"/>
          </a:xfrm>
          <a:prstGeom prst="rect">
            <a:avLst/>
          </a:prstGeom>
        </p:spPr>
      </p:pic>
      <p:pic>
        <p:nvPicPr>
          <p:cNvPr id="7" name="Plassholder for innhold 5" descr="Et bilde som inneholder stål, Aluminium, grunn, metall&#10;&#10;Automatisk generert beskrivelse">
            <a:extLst>
              <a:ext uri="{FF2B5EF4-FFF2-40B4-BE49-F238E27FC236}">
                <a16:creationId xmlns:a16="http://schemas.microsoft.com/office/drawing/2014/main" id="{969EF7A7-4E68-534E-B4B5-992F4AB9DD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82"/>
          <a:stretch/>
        </p:blipFill>
        <p:spPr>
          <a:xfrm rot="5400000">
            <a:off x="3676855" y="2271904"/>
            <a:ext cx="4520560" cy="3420596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1AB8737-7EC7-60E9-2A77-0FD1A2857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09348" y="2020824"/>
            <a:ext cx="2956060" cy="39593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Tauet går igjennom hull som har blitt sveiset. Dette for å få en skånsom behandling av tauet, og at tauet ikke kommer i konflikt med annet under redningsopperasjonen. </a:t>
            </a:r>
          </a:p>
          <a:p>
            <a:r>
              <a:rPr lang="en-US" sz="1800" dirty="0"/>
              <a:t>Her sees også rekkverk som brukes for å dra stigen opp fra vannet. Stigen er beregnet for at minst 3 personer drar stigen samtidig.</a:t>
            </a:r>
          </a:p>
        </p:txBody>
      </p:sp>
      <p:pic>
        <p:nvPicPr>
          <p:cNvPr id="6146" name="Picture 2" descr="Image">
            <a:hlinkClick r:id="rId4" tooltip="http://trosterud.no/"/>
            <a:extLst>
              <a:ext uri="{FF2B5EF4-FFF2-40B4-BE49-F238E27FC236}">
                <a16:creationId xmlns:a16="http://schemas.microsoft.com/office/drawing/2014/main" id="{BEF4376E-5EAD-BFAD-5C35-C56B7E9EB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5716250"/>
            <a:ext cx="2946400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530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23D82F2-8828-4C80-AF95-242810E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FD0D34F-65E4-4896-8016-F401017B6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7A25769-8A6A-4983-92E9-E41BEB530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39E4C53-9CEB-25EA-939F-44A7310F3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Bilder </a:t>
            </a:r>
            <a:r>
              <a:rPr lang="en-US" sz="4000"/>
              <a:t>av Redningsstigen 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669D83-0E36-4F8C-B68A-D549AC194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671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lassholder for innhold 7" descr="Et bilde som inneholder vegg, metall, Hvitevarer, stål&#10;&#10;Automatisk generert beskrivelse">
            <a:extLst>
              <a:ext uri="{FF2B5EF4-FFF2-40B4-BE49-F238E27FC236}">
                <a16:creationId xmlns:a16="http://schemas.microsoft.com/office/drawing/2014/main" id="{B9764CA1-5704-679A-DC5C-427EDDC68E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8714" b="3"/>
          <a:stretch/>
        </p:blipFill>
        <p:spPr>
          <a:xfrm rot="5400000">
            <a:off x="785986" y="2807605"/>
            <a:ext cx="3694176" cy="3035013"/>
          </a:xfrm>
          <a:prstGeom prst="rect">
            <a:avLst/>
          </a:prstGeom>
        </p:spPr>
      </p:pic>
      <p:pic>
        <p:nvPicPr>
          <p:cNvPr id="6" name="Plassholder for innhold 5" descr="Et bilde som inneholder stål, metall, Aluminium, strykejern&#10;&#10;Automatisk generert beskrivelse">
            <a:extLst>
              <a:ext uri="{FF2B5EF4-FFF2-40B4-BE49-F238E27FC236}">
                <a16:creationId xmlns:a16="http://schemas.microsoft.com/office/drawing/2014/main" id="{523898A0-8787-1A20-C725-B1C5CDD0C5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840"/>
          <a:stretch/>
        </p:blipFill>
        <p:spPr>
          <a:xfrm rot="5400000">
            <a:off x="4180000" y="2805460"/>
            <a:ext cx="3694176" cy="3039303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C862949-9658-59F8-908D-35C947F927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03597" y="2478024"/>
            <a:ext cx="3389242" cy="36941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Bilder av redningsstigen tatt med nedfelt plattform. </a:t>
            </a:r>
          </a:p>
        </p:txBody>
      </p:sp>
      <p:pic>
        <p:nvPicPr>
          <p:cNvPr id="7172" name="Picture 4" descr="Image">
            <a:hlinkClick r:id="rId4" tooltip="http://trosterud.no/"/>
            <a:extLst>
              <a:ext uri="{FF2B5EF4-FFF2-40B4-BE49-F238E27FC236}">
                <a16:creationId xmlns:a16="http://schemas.microsoft.com/office/drawing/2014/main" id="{BDAEC26D-09F7-3843-92F5-A2733CF98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531" y="5627109"/>
            <a:ext cx="2946400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457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36861</TotalTime>
  <Words>216</Words>
  <Application>Microsoft Office PowerPoint</Application>
  <PresentationFormat>Widescreen</PresentationFormat>
  <Paragraphs>25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Calibri</vt:lpstr>
      <vt:lpstr>Office-tema</vt:lpstr>
      <vt:lpstr>Redningsstige med forsterkninger </vt:lpstr>
      <vt:lpstr>Produktdetaljer</vt:lpstr>
      <vt:lpstr>Plattform for pasient</vt:lpstr>
      <vt:lpstr>Plattformen i bruksstilling</vt:lpstr>
      <vt:lpstr>Tau mekanismen</vt:lpstr>
      <vt:lpstr>Tauet som brukes er av type klatretau</vt:lpstr>
      <vt:lpstr>Bilder av Redningsstigen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Mia Kitter</dc:creator>
  <cp:lastModifiedBy>Jan Erik Tobiassen</cp:lastModifiedBy>
  <cp:revision>8</cp:revision>
  <dcterms:created xsi:type="dcterms:W3CDTF">2024-12-08T17:47:00Z</dcterms:created>
  <dcterms:modified xsi:type="dcterms:W3CDTF">2025-01-06T10:06:44Z</dcterms:modified>
</cp:coreProperties>
</file>